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Amatic SC"/>
      <p:regular r:id="rId58"/>
      <p:bold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Fira Sans Condensed Medium"/>
      <p:regular r:id="rId64"/>
      <p:bold r:id="rId65"/>
      <p:italic r:id="rId66"/>
      <p:boldItalic r:id="rId67"/>
    </p:embeddedFont>
    <p:embeddedFont>
      <p:font typeface="Maven Pro"/>
      <p:regular r:id="rId68"/>
      <p:bold r:id="rId69"/>
    </p:embeddedFont>
    <p:embeddedFont>
      <p:font typeface="Proxima Nova Semibold"/>
      <p:regular r:id="rId70"/>
      <p:bold r:id="rId71"/>
      <p:boldItalic r:id="rId72"/>
    </p:embeddedFont>
    <p:embeddedFont>
      <p:font typeface="Advent Pro Medium"/>
      <p:regular r:id="rId73"/>
      <p:bold r:id="rId74"/>
    </p:embeddedFont>
    <p:embeddedFont>
      <p:font typeface="Share Tech"/>
      <p:regular r:id="rId75"/>
    </p:embeddedFont>
    <p:embeddedFont>
      <p:font typeface="Maven Pro Regular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90FFCA-A97B-422D-BC6D-6527CBDFC0B3}">
  <a:tblStyle styleId="{4C90FFCA-A97B-422D-BC6D-6527CBDFC0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dventProMedium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75" Type="http://schemas.openxmlformats.org/officeDocument/2006/relationships/font" Target="fonts/ShareTech-regular.fntdata"/><Relationship Id="rId30" Type="http://schemas.openxmlformats.org/officeDocument/2006/relationships/slide" Target="slides/slide24.xml"/><Relationship Id="rId74" Type="http://schemas.openxmlformats.org/officeDocument/2006/relationships/font" Target="fonts/AdventProMedium-bold.fntdata"/><Relationship Id="rId33" Type="http://schemas.openxmlformats.org/officeDocument/2006/relationships/slide" Target="slides/slide27.xml"/><Relationship Id="rId77" Type="http://schemas.openxmlformats.org/officeDocument/2006/relationships/font" Target="fonts/MavenProRegular-bold.fntdata"/><Relationship Id="rId32" Type="http://schemas.openxmlformats.org/officeDocument/2006/relationships/slide" Target="slides/slide26.xml"/><Relationship Id="rId76" Type="http://schemas.openxmlformats.org/officeDocument/2006/relationships/font" Target="fonts/MavenProRegular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FiraSansCondensedMedium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MavenPro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Italic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avenPr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AmaticSC-bold.fntdata"/><Relationship Id="rId14" Type="http://schemas.openxmlformats.org/officeDocument/2006/relationships/slide" Target="slides/slide8.xml"/><Relationship Id="rId58" Type="http://schemas.openxmlformats.org/officeDocument/2006/relationships/font" Target="fonts/AmaticSC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3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{4C90FFCA-A97B-422D-BC6D-6527CBDFC0B3}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{4C90FFCA-A97B-422D-BC6D-6527CBDFC0B3}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{4C90FFCA-A97B-422D-BC6D-6527CBDFC0B3}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{4C90FFCA-A97B-422D-BC6D-6527CBDFC0B3}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{4C90FFCA-A97B-422D-BC6D-6527CBDFC0B3}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86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